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310" r:id="rId2"/>
    <p:sldId id="294" r:id="rId3"/>
    <p:sldId id="295" r:id="rId4"/>
    <p:sldId id="257" r:id="rId5"/>
    <p:sldId id="290" r:id="rId6"/>
    <p:sldId id="296" r:id="rId7"/>
    <p:sldId id="297" r:id="rId8"/>
    <p:sldId id="301" r:id="rId9"/>
    <p:sldId id="302" r:id="rId10"/>
    <p:sldId id="300" r:id="rId11"/>
    <p:sldId id="303" r:id="rId12"/>
    <p:sldId id="298" r:id="rId13"/>
    <p:sldId id="304" r:id="rId14"/>
    <p:sldId id="305" r:id="rId15"/>
    <p:sldId id="299" r:id="rId16"/>
    <p:sldId id="307" r:id="rId17"/>
    <p:sldId id="308" r:id="rId18"/>
    <p:sldId id="311" r:id="rId19"/>
    <p:sldId id="30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68879A-B1F1-4937-A134-9F5E215B1977}">
  <a:tblStyle styleId="{B068879A-B1F1-4937-A134-9F5E215B197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9871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126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338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433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04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671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4311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821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96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927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13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98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8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646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94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17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47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2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463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72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557A"/>
            </a:gs>
            <a:gs pos="23000">
              <a:srgbClr val="00557A"/>
            </a:gs>
            <a:gs pos="69000">
              <a:srgbClr val="004767"/>
            </a:gs>
            <a:gs pos="97000">
              <a:srgbClr val="004360"/>
            </a:gs>
            <a:gs pos="100000">
              <a:srgbClr val="0043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8;p39"/>
          <p:cNvSpPr txBox="1"/>
          <p:nvPr/>
        </p:nvSpPr>
        <p:spPr>
          <a:xfrm>
            <a:off x="3304661" y="1772920"/>
            <a:ext cx="542785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 smtClean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HTML + CSS </a:t>
            </a:r>
            <a:r>
              <a:rPr lang="ko-KR" altLang="en-US" sz="5400" dirty="0" smtClean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웹사이트 제작</a:t>
            </a:r>
            <a:endParaRPr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Google Shape;93;p14"/>
          <p:cNvSpPr txBox="1"/>
          <p:nvPr/>
        </p:nvSpPr>
        <p:spPr>
          <a:xfrm>
            <a:off x="8957718" y="5008999"/>
            <a:ext cx="19510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0" i="0" u="none" strike="noStrike" cap="none" dirty="0" smtClean="0">
                <a:solidFill>
                  <a:schemeClr val="accent6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rPr>
              <a:t>- </a:t>
            </a:r>
            <a:r>
              <a:rPr lang="ko-KR" altLang="en-US" sz="3200" b="0" i="0" u="none" strike="noStrike" cap="none" dirty="0" smtClean="0">
                <a:solidFill>
                  <a:schemeClr val="accent6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rPr>
              <a:t>권진이</a:t>
            </a:r>
            <a:endParaRPr sz="3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carousel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8" y="1195806"/>
            <a:ext cx="6333381" cy="22514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8" y="3787764"/>
            <a:ext cx="6230003" cy="23478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08" b="24199"/>
          <a:stretch/>
        </p:blipFill>
        <p:spPr>
          <a:xfrm>
            <a:off x="6227581" y="121920"/>
            <a:ext cx="5936823" cy="37460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0"/>
          <a:stretch/>
        </p:blipFill>
        <p:spPr>
          <a:xfrm>
            <a:off x="7806051" y="3956041"/>
            <a:ext cx="3025402" cy="28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carousel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1322222"/>
            <a:ext cx="6611112" cy="24821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" y="3962132"/>
            <a:ext cx="6611112" cy="25623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92"/>
          <a:stretch/>
        </p:blipFill>
        <p:spPr>
          <a:xfrm>
            <a:off x="6508599" y="1483494"/>
            <a:ext cx="5534049" cy="39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6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main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4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직사각형 1"/>
          <p:cNvSpPr/>
          <p:nvPr/>
        </p:nvSpPr>
        <p:spPr>
          <a:xfrm>
            <a:off x="2457623" y="497115"/>
            <a:ext cx="5369641" cy="60225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51042" y="825549"/>
            <a:ext cx="3982801" cy="1606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51042" y="2702811"/>
            <a:ext cx="3982801" cy="1606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51042" y="4583121"/>
            <a:ext cx="3982801" cy="1606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4" name="직선 연결선 3"/>
          <p:cNvCxnSpPr>
            <a:stCxn id="19" idx="0"/>
            <a:endCxn id="19" idx="2"/>
          </p:cNvCxnSpPr>
          <p:nvPr/>
        </p:nvCxnSpPr>
        <p:spPr>
          <a:xfrm>
            <a:off x="5142443" y="4583121"/>
            <a:ext cx="0" cy="16067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40;p17"/>
          <p:cNvSpPr txBox="1"/>
          <p:nvPr/>
        </p:nvSpPr>
        <p:spPr>
          <a:xfrm>
            <a:off x="4546438" y="1375095"/>
            <a:ext cx="1654209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내용 </a:t>
            </a:r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Google Shape;140;p17"/>
          <p:cNvSpPr txBox="1"/>
          <p:nvPr/>
        </p:nvSpPr>
        <p:spPr>
          <a:xfrm>
            <a:off x="4546437" y="3198188"/>
            <a:ext cx="1654209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내용 </a:t>
            </a:r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Google Shape;140;p17"/>
          <p:cNvSpPr txBox="1"/>
          <p:nvPr/>
        </p:nvSpPr>
        <p:spPr>
          <a:xfrm>
            <a:off x="3641690" y="5057314"/>
            <a:ext cx="1654209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내용 </a:t>
            </a:r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Google Shape;140;p17"/>
          <p:cNvSpPr txBox="1"/>
          <p:nvPr/>
        </p:nvSpPr>
        <p:spPr>
          <a:xfrm>
            <a:off x="5479635" y="5057314"/>
            <a:ext cx="1400312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내용 </a:t>
            </a:r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172" y="4480590"/>
            <a:ext cx="3409638" cy="1811816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7403834" y="5099355"/>
            <a:ext cx="799338" cy="41958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61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main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4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t="23066" r="14638" b="29867"/>
          <a:stretch/>
        </p:blipFill>
        <p:spPr>
          <a:xfrm>
            <a:off x="426497" y="1427745"/>
            <a:ext cx="3922776" cy="4753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73" y="1257142"/>
            <a:ext cx="4697014" cy="3795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899" y="685586"/>
            <a:ext cx="2499577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main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4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2" t="70573" r="18185" b="12916"/>
          <a:stretch/>
        </p:blipFill>
        <p:spPr>
          <a:xfrm>
            <a:off x="330201" y="1213214"/>
            <a:ext cx="4342384" cy="19723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r="23005"/>
          <a:stretch/>
        </p:blipFill>
        <p:spPr>
          <a:xfrm>
            <a:off x="1028536" y="3742944"/>
            <a:ext cx="3040543" cy="22574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/>
          <a:stretch/>
        </p:blipFill>
        <p:spPr>
          <a:xfrm>
            <a:off x="4672584" y="517772"/>
            <a:ext cx="4507991" cy="50584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60" y="209996"/>
            <a:ext cx="2575783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footer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5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직사각형 1"/>
          <p:cNvSpPr/>
          <p:nvPr/>
        </p:nvSpPr>
        <p:spPr>
          <a:xfrm>
            <a:off x="1762678" y="1712583"/>
            <a:ext cx="7235017" cy="40100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17770" y="2060401"/>
            <a:ext cx="6550742" cy="750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17770" y="3159096"/>
            <a:ext cx="6550742" cy="750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17770" y="4260601"/>
            <a:ext cx="6550742" cy="7508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0" name="Google Shape;140;p17"/>
          <p:cNvSpPr txBox="1"/>
          <p:nvPr/>
        </p:nvSpPr>
        <p:spPr>
          <a:xfrm>
            <a:off x="4609433" y="2217134"/>
            <a:ext cx="1983392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smtClean="0">
                <a:solidFill>
                  <a:schemeClr val="tx1"/>
                </a:solidFill>
                <a:latin typeface="+mj-ea"/>
                <a:ea typeface="+mj-ea"/>
              </a:rPr>
              <a:t>SNS </a:t>
            </a: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아이콘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Google Shape;140;p17"/>
          <p:cNvSpPr txBox="1"/>
          <p:nvPr/>
        </p:nvSpPr>
        <p:spPr>
          <a:xfrm>
            <a:off x="4609433" y="3318639"/>
            <a:ext cx="1874336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사이트약관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Google Shape;140;p17"/>
          <p:cNvSpPr txBox="1"/>
          <p:nvPr/>
        </p:nvSpPr>
        <p:spPr>
          <a:xfrm>
            <a:off x="4705231" y="4405227"/>
            <a:ext cx="1791796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고객센터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40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footer – SNS </a:t>
              </a:r>
              <a:r>
                <a:rPr lang="ko-KR" altLang="en-US" sz="3300" dirty="0" smtClean="0">
                  <a:solidFill>
                    <a:srgbClr val="262626"/>
                  </a:solidFill>
                </a:rPr>
                <a:t>아이콘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5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2"/>
          <a:stretch/>
        </p:blipFill>
        <p:spPr>
          <a:xfrm>
            <a:off x="563870" y="1261052"/>
            <a:ext cx="10481492" cy="1428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26" y="3662075"/>
            <a:ext cx="4534130" cy="16572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" b="3290"/>
          <a:stretch/>
        </p:blipFill>
        <p:spPr>
          <a:xfrm>
            <a:off x="8242572" y="2390018"/>
            <a:ext cx="3012884" cy="42013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648318" y="1294790"/>
            <a:ext cx="2255402" cy="431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9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footer – </a:t>
              </a:r>
              <a:r>
                <a:rPr lang="ko-KR" altLang="en-US" sz="3300" dirty="0" smtClean="0">
                  <a:solidFill>
                    <a:srgbClr val="262626"/>
                  </a:solidFill>
                </a:rPr>
                <a:t>사이트 약관</a:t>
              </a:r>
              <a:r>
                <a:rPr lang="en-US" altLang="ko-KR" sz="3300" dirty="0" smtClean="0">
                  <a:solidFill>
                    <a:srgbClr val="262626"/>
                  </a:solidFill>
                </a:rPr>
                <a:t>, </a:t>
              </a:r>
              <a:r>
                <a:rPr lang="ko-KR" altLang="en-US" sz="3300" dirty="0" smtClean="0">
                  <a:solidFill>
                    <a:srgbClr val="262626"/>
                  </a:solidFill>
                </a:rPr>
                <a:t>고객센터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>
                  <a:solidFill>
                    <a:srgbClr val="D8D8D8"/>
                  </a:solidFill>
                </a:rPr>
                <a:t>5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2"/>
          <a:stretch/>
        </p:blipFill>
        <p:spPr>
          <a:xfrm>
            <a:off x="563870" y="1261052"/>
            <a:ext cx="10481492" cy="14284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69" y="2533010"/>
            <a:ext cx="7079349" cy="27489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74" y="1557830"/>
            <a:ext cx="2377646" cy="49229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69" y="5281984"/>
            <a:ext cx="5297434" cy="136633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21572" y="1700784"/>
            <a:ext cx="5373788" cy="905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3300" dirty="0" smtClean="0">
                  <a:solidFill>
                    <a:srgbClr val="262626"/>
                  </a:solidFill>
                </a:rPr>
                <a:t>개선점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4800" b="1" dirty="0" smtClean="0">
                  <a:solidFill>
                    <a:srgbClr val="D8D8D8"/>
                  </a:solidFill>
                </a:rPr>
                <a:t>6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" name="Google Shape;140;p17"/>
          <p:cNvSpPr txBox="1"/>
          <p:nvPr/>
        </p:nvSpPr>
        <p:spPr>
          <a:xfrm>
            <a:off x="782072" y="1880206"/>
            <a:ext cx="907516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4" indent="-457200">
              <a:buFontTx/>
              <a:buChar char="-"/>
            </a:pPr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부트스트랩 사용으로 디자인 및 코드 제약</a:t>
            </a:r>
            <a:endParaRPr lang="en-US" altLang="ko-KR" sz="2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lvl="4" indent="-457200">
              <a:buFontTx/>
              <a:buChar char="-"/>
            </a:pPr>
            <a:endParaRPr lang="en-US" sz="2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lvl="4" indent="-457200">
              <a:buFontTx/>
              <a:buChar char="-"/>
            </a:pPr>
            <a:endParaRPr lang="en-US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lvl="4" indent="-457200">
              <a:buFontTx/>
              <a:buChar char="-"/>
            </a:pPr>
            <a:r>
              <a:rPr 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CSS </a:t>
            </a:r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레이아웃 소스 사용 미숙</a:t>
            </a:r>
            <a:endParaRPr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49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9"/>
          <p:cNvSpPr txBox="1"/>
          <p:nvPr/>
        </p:nvSpPr>
        <p:spPr>
          <a:xfrm>
            <a:off x="3368669" y="2714752"/>
            <a:ext cx="50706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FFF"/>
                </a:solidFill>
              </a:rPr>
              <a:t>감사합니다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3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cxnSp>
        <p:nvCxnSpPr>
          <p:cNvPr id="99" name="Google Shape;99;p15"/>
          <p:cNvCxnSpPr/>
          <p:nvPr/>
        </p:nvCxnSpPr>
        <p:spPr>
          <a:xfrm>
            <a:off x="330200" y="198470"/>
            <a:ext cx="11861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" name="Google Shape;100;p15"/>
          <p:cNvCxnSpPr/>
          <p:nvPr/>
        </p:nvCxnSpPr>
        <p:spPr>
          <a:xfrm>
            <a:off x="330200" y="198470"/>
            <a:ext cx="6096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5"/>
          <p:cNvSpPr txBox="1"/>
          <p:nvPr/>
        </p:nvSpPr>
        <p:spPr>
          <a:xfrm>
            <a:off x="939800" y="483181"/>
            <a:ext cx="29021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400" dirty="0" smtClean="0">
                <a:solidFill>
                  <a:schemeClr val="tx1"/>
                </a:solidFill>
              </a:rPr>
              <a:t>목차</a:t>
            </a: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939800" y="1357779"/>
            <a:ext cx="3134560" cy="707886"/>
            <a:chOff x="939800" y="1442839"/>
            <a:chExt cx="3134560" cy="707886"/>
          </a:xfrm>
        </p:grpSpPr>
        <p:sp>
          <p:nvSpPr>
            <p:cNvPr id="103" name="Google Shape;103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>
                  <a:solidFill>
                    <a:schemeClr val="tx1"/>
                  </a:solidFill>
                </a:rPr>
                <a:t>1</a:t>
              </a:r>
              <a:endParaRPr sz="4000" b="1">
                <a:solidFill>
                  <a:schemeClr val="tx1"/>
                </a:solidFill>
              </a:endParaRPr>
            </a:p>
          </p:txBody>
        </p:sp>
        <p:sp>
          <p:nvSpPr>
            <p:cNvPr id="104" name="Google Shape;104;p15"/>
            <p:cNvSpPr txBox="1"/>
            <p:nvPr/>
          </p:nvSpPr>
          <p:spPr>
            <a:xfrm>
              <a:off x="1520456" y="1535172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tx1"/>
                  </a:solidFill>
                </a:rPr>
                <a:t>웹페이지</a:t>
              </a:r>
              <a:r>
                <a:rPr lang="ko-KR" altLang="en-US" sz="2800" dirty="0" smtClean="0">
                  <a:solidFill>
                    <a:schemeClr val="tx1"/>
                  </a:solidFill>
                </a:rPr>
                <a:t> 주제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939800" y="2495717"/>
            <a:ext cx="3134560" cy="707886"/>
            <a:chOff x="939800" y="1442839"/>
            <a:chExt cx="3134560" cy="707886"/>
          </a:xfrm>
        </p:grpSpPr>
        <p:sp>
          <p:nvSpPr>
            <p:cNvPr id="106" name="Google Shape;106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>
                  <a:solidFill>
                    <a:schemeClr val="tx1"/>
                  </a:solidFill>
                </a:rPr>
                <a:t>2</a:t>
              </a:r>
              <a:endParaRPr sz="4000" b="1">
                <a:solidFill>
                  <a:schemeClr val="tx1"/>
                </a:solidFill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1520456" y="1535172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/>
                  </a:solidFill>
                </a:rPr>
                <a:t>레이아웃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939800" y="3706695"/>
            <a:ext cx="3134560" cy="707886"/>
            <a:chOff x="939800" y="1442839"/>
            <a:chExt cx="3134560" cy="707886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>
                  <a:solidFill>
                    <a:schemeClr val="tx1"/>
                  </a:solidFill>
                </a:rPr>
                <a:t>3</a:t>
              </a:r>
              <a:endParaRPr sz="4000" b="1">
                <a:solidFill>
                  <a:schemeClr val="tx1"/>
                </a:solidFill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1520456" y="1535172"/>
              <a:ext cx="255390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2800" dirty="0" smtClean="0">
                  <a:solidFill>
                    <a:schemeClr val="tx1"/>
                  </a:solidFill>
                </a:rPr>
                <a:t>header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939800" y="4963448"/>
            <a:ext cx="3134560" cy="707886"/>
            <a:chOff x="939800" y="1442839"/>
            <a:chExt cx="3134560" cy="707886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>
                  <a:solidFill>
                    <a:schemeClr val="tx1"/>
                  </a:solidFill>
                </a:rPr>
                <a:t>4</a:t>
              </a:r>
              <a:endParaRPr sz="4000" b="1">
                <a:solidFill>
                  <a:schemeClr val="tx1"/>
                </a:solidFill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1520456" y="1535172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/>
                  </a:solidFill>
                </a:rPr>
                <a:t>main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4" name="Google Shape;114;p15"/>
          <p:cNvCxnSpPr/>
          <p:nvPr/>
        </p:nvCxnSpPr>
        <p:spPr>
          <a:xfrm>
            <a:off x="776177" y="6666617"/>
            <a:ext cx="10699543" cy="850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" name="Google Shape;102;p15"/>
          <p:cNvGrpSpPr/>
          <p:nvPr/>
        </p:nvGrpSpPr>
        <p:grpSpPr>
          <a:xfrm>
            <a:off x="5989320" y="1357779"/>
            <a:ext cx="3134560" cy="707886"/>
            <a:chOff x="939800" y="1442839"/>
            <a:chExt cx="3134560" cy="707886"/>
          </a:xfrm>
        </p:grpSpPr>
        <p:sp>
          <p:nvSpPr>
            <p:cNvPr id="21" name="Google Shape;103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/>
                  </a:solidFill>
                </a:rPr>
                <a:t>5</a:t>
              </a:r>
              <a:endParaRPr sz="4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Google Shape;104;p15"/>
            <p:cNvSpPr txBox="1"/>
            <p:nvPr/>
          </p:nvSpPr>
          <p:spPr>
            <a:xfrm>
              <a:off x="1520456" y="1535172"/>
              <a:ext cx="255390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/>
                  </a:solidFill>
                </a:rPr>
                <a:t>footer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oogle Shape;105;p15"/>
          <p:cNvGrpSpPr/>
          <p:nvPr/>
        </p:nvGrpSpPr>
        <p:grpSpPr>
          <a:xfrm>
            <a:off x="5989320" y="2495717"/>
            <a:ext cx="3134560" cy="707886"/>
            <a:chOff x="939800" y="1442839"/>
            <a:chExt cx="3134560" cy="707886"/>
          </a:xfrm>
        </p:grpSpPr>
        <p:sp>
          <p:nvSpPr>
            <p:cNvPr id="24" name="Google Shape;106;p15"/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/>
                  </a:solidFill>
                </a:rPr>
                <a:t>6</a:t>
              </a:r>
              <a:endParaRPr sz="40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Google Shape;107;p15"/>
            <p:cNvSpPr txBox="1"/>
            <p:nvPr/>
          </p:nvSpPr>
          <p:spPr>
            <a:xfrm>
              <a:off x="1520456" y="1535172"/>
              <a:ext cx="255390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/>
                  </a:solidFill>
                </a:rPr>
                <a:t>개선점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Google Shape;147;p17"/>
          <p:cNvCxnSpPr/>
          <p:nvPr/>
        </p:nvCxnSpPr>
        <p:spPr>
          <a:xfrm>
            <a:off x="660400" y="1073885"/>
            <a:ext cx="11208512" cy="14251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210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32941" y="206197"/>
              <a:ext cx="7258304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3300" dirty="0" err="1" smtClean="0">
                  <a:solidFill>
                    <a:srgbClr val="262626"/>
                  </a:solidFill>
                </a:rPr>
                <a:t>웹페이지</a:t>
              </a:r>
              <a:r>
                <a:rPr lang="ko-KR" altLang="en-US" sz="3300" dirty="0" smtClean="0">
                  <a:solidFill>
                    <a:srgbClr val="262626"/>
                  </a:solidFill>
                </a:rPr>
                <a:t> </a:t>
              </a:r>
              <a:r>
                <a:rPr lang="ko-KR" altLang="en-US" sz="3300" dirty="0" smtClean="0">
                  <a:solidFill>
                    <a:srgbClr val="262626"/>
                  </a:solidFill>
                </a:rPr>
                <a:t>주제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>
                  <a:solidFill>
                    <a:srgbClr val="D8D8D8"/>
                  </a:solidFill>
                </a:rPr>
                <a:t>1</a:t>
              </a:r>
              <a:endParaRPr sz="4800" b="1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06" y="0"/>
            <a:ext cx="3808898" cy="6858000"/>
          </a:xfrm>
          <a:prstGeom prst="rect">
            <a:avLst/>
          </a:prstGeom>
        </p:spPr>
      </p:pic>
      <p:sp>
        <p:nvSpPr>
          <p:cNvPr id="13" name="Google Shape;140;p17"/>
          <p:cNvSpPr txBox="1"/>
          <p:nvPr/>
        </p:nvSpPr>
        <p:spPr>
          <a:xfrm>
            <a:off x="782072" y="1880206"/>
            <a:ext cx="529563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화장품 쇼핑몰 </a:t>
            </a:r>
            <a:endParaRPr lang="en-US" altLang="ko-KR" sz="2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4"/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클론 홈페이지 만들기</a:t>
            </a:r>
            <a:endParaRPr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Google Shape;140;p17"/>
          <p:cNvSpPr txBox="1"/>
          <p:nvPr/>
        </p:nvSpPr>
        <p:spPr>
          <a:xfrm>
            <a:off x="782072" y="3379706"/>
            <a:ext cx="52956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en-US" altLang="ko-KR" sz="2800" dirty="0" smtClean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브랜드 </a:t>
            </a:r>
            <a:r>
              <a:rPr lang="en-US" altLang="ko-KR" sz="2800" dirty="0" smtClean="0">
                <a:solidFill>
                  <a:schemeClr val="tx1"/>
                </a:solidFill>
                <a:latin typeface="+mn-ea"/>
                <a:ea typeface="+mn-ea"/>
              </a:rPr>
              <a:t>HERA </a:t>
            </a:r>
            <a:r>
              <a:rPr lang="ko-KR" altLang="en-US" sz="2800" dirty="0" err="1" smtClean="0">
                <a:solidFill>
                  <a:schemeClr val="tx1"/>
                </a:solidFill>
                <a:latin typeface="+mn-ea"/>
                <a:ea typeface="+mn-ea"/>
              </a:rPr>
              <a:t>웹페이지</a:t>
            </a:r>
            <a:r>
              <a:rPr lang="en-US" altLang="ko-KR" sz="28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60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cxnSp>
        <p:nvCxnSpPr>
          <p:cNvPr id="99" name="Google Shape;99;p15"/>
          <p:cNvCxnSpPr/>
          <p:nvPr/>
        </p:nvCxnSpPr>
        <p:spPr>
          <a:xfrm>
            <a:off x="330200" y="198470"/>
            <a:ext cx="11861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" name="Google Shape;100;p15"/>
          <p:cNvCxnSpPr/>
          <p:nvPr/>
        </p:nvCxnSpPr>
        <p:spPr>
          <a:xfrm>
            <a:off x="330200" y="198470"/>
            <a:ext cx="6096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5"/>
          <p:cNvSpPr txBox="1"/>
          <p:nvPr/>
        </p:nvSpPr>
        <p:spPr>
          <a:xfrm>
            <a:off x="635000" y="435977"/>
            <a:ext cx="29021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Microsoft Sans Serif" panose="020B0604020202020204" pitchFamily="34" charset="0"/>
                <a:sym typeface="Arial"/>
              </a:rPr>
              <a:t>사용 도구</a:t>
            </a:r>
            <a:endParaRPr sz="3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Microsoft Sans Serif" panose="020B0604020202020204" pitchFamily="34" charset="0"/>
              <a:sym typeface="Arial"/>
            </a:endParaRPr>
          </a:p>
        </p:txBody>
      </p:sp>
      <p:cxnSp>
        <p:nvCxnSpPr>
          <p:cNvPr id="114" name="Google Shape;114;p15"/>
          <p:cNvCxnSpPr/>
          <p:nvPr/>
        </p:nvCxnSpPr>
        <p:spPr>
          <a:xfrm>
            <a:off x="776177" y="6666617"/>
            <a:ext cx="10699543" cy="850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33" y="2114057"/>
            <a:ext cx="3727951" cy="241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66" y="2161162"/>
            <a:ext cx="4363662" cy="23187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4" name="Google Shape;140;p17"/>
          <p:cNvSpPr txBox="1"/>
          <p:nvPr/>
        </p:nvSpPr>
        <p:spPr>
          <a:xfrm>
            <a:off x="854010" y="1341640"/>
            <a:ext cx="349526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  <a:sym typeface="Arial"/>
              </a:rPr>
              <a:t>구역 나누기</a:t>
            </a:r>
            <a:endParaRPr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300" dirty="0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레이아웃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4800" b="1" dirty="0" smtClean="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4800" b="1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4" y="82296"/>
            <a:ext cx="3717484" cy="66934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58454" y="54864"/>
            <a:ext cx="3754060" cy="1362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67598" y="1472344"/>
            <a:ext cx="3744916" cy="473740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58454" y="6346095"/>
            <a:ext cx="3763204" cy="429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790688" y="338328"/>
            <a:ext cx="905256" cy="574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7790688" y="3174510"/>
            <a:ext cx="905256" cy="574286"/>
          </a:xfrm>
          <a:prstGeom prst="rightArrow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7790688" y="6209747"/>
            <a:ext cx="905256" cy="574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Google Shape;140;p17"/>
          <p:cNvSpPr txBox="1"/>
          <p:nvPr/>
        </p:nvSpPr>
        <p:spPr>
          <a:xfrm>
            <a:off x="9018812" y="363881"/>
            <a:ext cx="1897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en-US" altLang="ko-KR" sz="32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header</a:t>
            </a:r>
            <a:endParaRPr sz="3200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Google Shape;140;p17"/>
          <p:cNvSpPr txBox="1"/>
          <p:nvPr/>
        </p:nvSpPr>
        <p:spPr>
          <a:xfrm>
            <a:off x="9064974" y="3125255"/>
            <a:ext cx="1897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en-US" altLang="ko-KR" sz="32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</a:t>
            </a:r>
            <a:endParaRPr sz="3200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3" name="Google Shape;140;p17"/>
          <p:cNvSpPr txBox="1"/>
          <p:nvPr/>
        </p:nvSpPr>
        <p:spPr>
          <a:xfrm>
            <a:off x="9018811" y="6158430"/>
            <a:ext cx="1897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4"/>
            <a:r>
              <a:rPr lang="en-US" altLang="ko-KR" sz="32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footer</a:t>
            </a:r>
            <a:endParaRPr sz="3200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7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직사각형 1"/>
          <p:cNvSpPr/>
          <p:nvPr/>
        </p:nvSpPr>
        <p:spPr>
          <a:xfrm>
            <a:off x="829991" y="1799953"/>
            <a:ext cx="6848856" cy="40100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829991" y="2576616"/>
            <a:ext cx="6848856" cy="9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40;p17"/>
          <p:cNvSpPr txBox="1"/>
          <p:nvPr/>
        </p:nvSpPr>
        <p:spPr>
          <a:xfrm>
            <a:off x="3632038" y="1984933"/>
            <a:ext cx="1654209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+mj-ea"/>
                <a:ea typeface="+mj-ea"/>
              </a:rPr>
              <a:t>Navbar</a:t>
            </a:r>
            <a:r>
              <a:rPr 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Google Shape;140;p17"/>
          <p:cNvSpPr txBox="1"/>
          <p:nvPr/>
        </p:nvSpPr>
        <p:spPr>
          <a:xfrm>
            <a:off x="3521985" y="3804975"/>
            <a:ext cx="1464868" cy="4616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Carousel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6808277" y="3804975"/>
            <a:ext cx="484632" cy="484632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 rot="10800000">
            <a:off x="1233851" y="3804975"/>
            <a:ext cx="484632" cy="484632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604" y="2585760"/>
            <a:ext cx="3409638" cy="18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</a:t>
              </a:r>
              <a:r>
                <a:rPr lang="en-US" altLang="ko-KR" sz="3300" dirty="0" err="1" smtClean="0">
                  <a:solidFill>
                    <a:srgbClr val="262626"/>
                  </a:solidFill>
                </a:rPr>
                <a:t>navbar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" r="40992" b="98336"/>
          <a:stretch/>
        </p:blipFill>
        <p:spPr>
          <a:xfrm>
            <a:off x="957864" y="1322222"/>
            <a:ext cx="9928986" cy="5821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55648" y="1194701"/>
            <a:ext cx="1216152" cy="835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5"/>
          <a:stretch/>
        </p:blipFill>
        <p:spPr>
          <a:xfrm>
            <a:off x="360342" y="2438396"/>
            <a:ext cx="7701488" cy="27371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0"/>
          <a:stretch/>
        </p:blipFill>
        <p:spPr>
          <a:xfrm>
            <a:off x="8503920" y="2438396"/>
            <a:ext cx="3167162" cy="3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9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</a:t>
              </a:r>
              <a:r>
                <a:rPr lang="en-US" altLang="ko-KR" sz="3300" dirty="0" err="1" smtClean="0">
                  <a:solidFill>
                    <a:srgbClr val="262626"/>
                  </a:solidFill>
                </a:rPr>
                <a:t>navbar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/>
          <a:stretch/>
        </p:blipFill>
        <p:spPr>
          <a:xfrm>
            <a:off x="272725" y="2881118"/>
            <a:ext cx="8324368" cy="28149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24" y="1529921"/>
            <a:ext cx="3284505" cy="27586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4" y="1322198"/>
            <a:ext cx="6730610" cy="10167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7400" y="1220357"/>
            <a:ext cx="1243584" cy="526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0" y="4504886"/>
            <a:ext cx="2522439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8;p17"/>
          <p:cNvSpPr/>
          <p:nvPr/>
        </p:nvSpPr>
        <p:spPr>
          <a:xfrm>
            <a:off x="5989320" y="0"/>
            <a:ext cx="620268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grpSp>
        <p:nvGrpSpPr>
          <p:cNvPr id="5" name="Google Shape;141;p1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" name="Google Shape;142;p1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143;p1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144;p17"/>
            <p:cNvSpPr txBox="1"/>
            <p:nvPr/>
          </p:nvSpPr>
          <p:spPr>
            <a:xfrm>
              <a:off x="720121" y="209996"/>
              <a:ext cx="72583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300" dirty="0" smtClean="0">
                  <a:solidFill>
                    <a:srgbClr val="262626"/>
                  </a:solidFill>
                </a:rPr>
                <a:t>header - </a:t>
              </a:r>
              <a:r>
                <a:rPr lang="en-US" altLang="ko-KR" sz="3300" dirty="0" err="1" smtClean="0">
                  <a:solidFill>
                    <a:srgbClr val="262626"/>
                  </a:solidFill>
                </a:rPr>
                <a:t>navbar</a:t>
              </a:r>
              <a:endParaRPr dirty="0"/>
            </a:p>
          </p:txBody>
        </p:sp>
        <p:sp>
          <p:nvSpPr>
            <p:cNvPr id="10" name="Google Shape;146;p17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D8D8D8"/>
                  </a:solidFill>
                </a:rPr>
                <a:t>3</a:t>
              </a:r>
              <a:endParaRPr sz="4800" b="1" dirty="0">
                <a:solidFill>
                  <a:srgbClr val="D8D8D8"/>
                </a:solidFill>
              </a:endParaRPr>
            </a:p>
          </p:txBody>
        </p:sp>
        <p:cxnSp>
          <p:nvCxnSpPr>
            <p:cNvPr id="11" name="Google Shape;147;p17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08"/>
          <a:stretch/>
        </p:blipFill>
        <p:spPr>
          <a:xfrm>
            <a:off x="363505" y="1325261"/>
            <a:ext cx="6979127" cy="21755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78854" y="1238196"/>
            <a:ext cx="783218" cy="431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" r="32398"/>
          <a:stretch/>
        </p:blipFill>
        <p:spPr>
          <a:xfrm>
            <a:off x="7457439" y="1899434"/>
            <a:ext cx="4566921" cy="46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블루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112</Words>
  <Application>Microsoft Office PowerPoint</Application>
  <PresentationFormat>와이드스크린</PresentationFormat>
  <Paragraphs>67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HY중고딕</vt:lpstr>
      <vt:lpstr>굴림</vt:lpstr>
      <vt:lpstr>맑은 고딕</vt:lpstr>
      <vt:lpstr>Arial</vt:lpstr>
      <vt:lpstr>Microsoft Sans Serif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Jiny Kwon</dc:creator>
  <cp:lastModifiedBy>Jiny Kwon</cp:lastModifiedBy>
  <cp:revision>21</cp:revision>
  <dcterms:modified xsi:type="dcterms:W3CDTF">2022-10-16T12:33:06Z</dcterms:modified>
</cp:coreProperties>
</file>